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072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6CFFC0-FB99-4608-BB52-69529F577B4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90600"/>
            <a:ext cx="4953000" cy="2343912"/>
          </a:xfrm>
          <a:noFill/>
        </p:spPr>
        <p:txBody>
          <a:bodyPr>
            <a:noAutofit/>
          </a:bodyPr>
          <a:lstStyle/>
          <a:p>
            <a:r>
              <a:rPr lang="en-US" sz="2400" b="1" dirty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South Texas College      </a:t>
            </a:r>
            <a:br>
              <a:rPr lang="en-US" sz="2400" dirty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</a:rPr>
            </a:br>
            <a:r>
              <a:rPr lang="en-US" sz="2400" b="1" dirty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Business Office</a:t>
            </a:r>
            <a:br>
              <a:rPr lang="en-US" sz="2400" dirty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</a:rPr>
            </a:br>
            <a:r>
              <a:rPr lang="en-US" sz="2400" dirty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“Count on Satisfaction”</a:t>
            </a:r>
            <a:br>
              <a:rPr lang="en-US" sz="2400" dirty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</a:rPr>
            </a:br>
            <a:br>
              <a:rPr lang="en-US" sz="2400" dirty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</a:rPr>
            </a:br>
            <a:r>
              <a:rPr lang="en-US" sz="2400" b="1" dirty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AA/FM Roundup</a:t>
            </a:r>
            <a:br>
              <a:rPr lang="en-US" sz="2400" dirty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</a:rPr>
            </a:br>
            <a:r>
              <a:rPr lang="en-US" sz="2400" b="1" dirty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Thursday, January 30, 2020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990600" y="3810000"/>
            <a:ext cx="5867400" cy="37338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b="1" kern="1400" dirty="0">
                <a:solidFill>
                  <a:srgbClr val="000000"/>
                </a:solidFill>
                <a:effectLst/>
                <a:latin typeface="Cambria"/>
                <a:ea typeface="Times New Roman"/>
              </a:rPr>
              <a:t> </a:t>
            </a:r>
            <a:endParaRPr lang="en-US" sz="900" kern="1400" dirty="0">
              <a:solidFill>
                <a:srgbClr val="000000"/>
              </a:solidFill>
              <a:effectLst/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r>
              <a:rPr lang="en-US" sz="1600" b="1" dirty="0">
                <a:solidFill>
                  <a:schemeClr val="tx2">
                    <a:satMod val="13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j-cs"/>
              </a:rPr>
              <a:t>9:00 - 9:30 am – How to Use the Self Service Portal </a:t>
            </a: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r>
              <a:rPr lang="en-US" sz="1600" b="1" dirty="0">
                <a:solidFill>
                  <a:schemeClr val="tx2">
                    <a:satMod val="13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j-cs"/>
              </a:rPr>
              <a:t> 	</a:t>
            </a:r>
            <a:r>
              <a:rPr lang="en-US" sz="1600" b="1" i="1" dirty="0">
                <a:solidFill>
                  <a:schemeClr val="tx2">
                    <a:satMod val="13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j-cs"/>
              </a:rPr>
              <a:t>     Information Services &amp; Planning   </a:t>
            </a: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endParaRPr lang="en-US" sz="1600" b="1" dirty="0">
              <a:solidFill>
                <a:schemeClr val="tx2">
                  <a:satMod val="130000"/>
                </a:schemeClr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  <a:cs typeface="+mj-cs"/>
            </a:endParaRP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endParaRPr lang="en-US" sz="1600" b="1" dirty="0">
              <a:solidFill>
                <a:schemeClr val="tx2">
                  <a:satMod val="130000"/>
                </a:schemeClr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  <a:cs typeface="+mj-cs"/>
            </a:endParaRP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r>
              <a:rPr lang="en-US" sz="1600" b="1" dirty="0">
                <a:solidFill>
                  <a:schemeClr val="tx2">
                    <a:satMod val="13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j-cs"/>
              </a:rPr>
              <a:t>9:30 - 10:00 am – Banner Navigation &amp; Reconciliation</a:t>
            </a: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r>
              <a:rPr lang="en-US" sz="1600" b="1" dirty="0">
                <a:solidFill>
                  <a:schemeClr val="tx2">
                    <a:satMod val="13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j-cs"/>
              </a:rPr>
              <a:t>		</a:t>
            </a:r>
            <a:r>
              <a:rPr lang="en-US" sz="1600" b="1" i="1" dirty="0">
                <a:solidFill>
                  <a:schemeClr val="tx2">
                    <a:satMod val="13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j-cs"/>
              </a:rPr>
              <a:t>Business Office </a:t>
            </a: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endParaRPr lang="en-US" sz="1600" b="1" i="1" dirty="0">
              <a:solidFill>
                <a:schemeClr val="tx2">
                  <a:satMod val="130000"/>
                </a:schemeClr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  <a:cs typeface="+mj-cs"/>
            </a:endParaRP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endParaRPr lang="en-US" sz="1600" b="1">
              <a:solidFill>
                <a:schemeClr val="tx2">
                  <a:satMod val="130000"/>
                </a:schemeClr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  <a:cs typeface="+mj-cs"/>
            </a:endParaRP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r>
              <a:rPr lang="en-US" sz="1600" b="1">
                <a:solidFill>
                  <a:schemeClr val="tx2">
                    <a:satMod val="13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j-cs"/>
              </a:rPr>
              <a:t>10:00 </a:t>
            </a:r>
            <a:r>
              <a:rPr lang="en-US" sz="1600" b="1" dirty="0">
                <a:solidFill>
                  <a:schemeClr val="tx2">
                    <a:satMod val="13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j-cs"/>
              </a:rPr>
              <a:t>– 10:10 am 	- Break</a:t>
            </a: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r>
              <a:rPr lang="en-US" sz="1600" b="1" i="1" dirty="0">
                <a:solidFill>
                  <a:schemeClr val="tx2">
                    <a:satMod val="13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j-cs"/>
              </a:rPr>
              <a:t>		</a:t>
            </a: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endParaRPr lang="en-US" sz="1600" b="1" dirty="0">
              <a:solidFill>
                <a:schemeClr val="tx2">
                  <a:satMod val="130000"/>
                </a:schemeClr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  <a:cs typeface="+mj-cs"/>
            </a:endParaRP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r>
              <a:rPr lang="en-US" sz="1600" b="1" dirty="0">
                <a:solidFill>
                  <a:schemeClr val="tx2">
                    <a:satMod val="13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j-cs"/>
              </a:rPr>
              <a:t>10:10 - 11:10 am – Reconciliation Walk Through</a:t>
            </a: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r>
              <a:rPr lang="en-US" sz="1600" b="1" dirty="0">
                <a:solidFill>
                  <a:schemeClr val="tx2">
                    <a:satMod val="13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j-cs"/>
              </a:rPr>
              <a:t>	       </a:t>
            </a:r>
            <a:r>
              <a:rPr lang="en-US" sz="1600" b="1" i="1" dirty="0">
                <a:solidFill>
                  <a:schemeClr val="tx2">
                    <a:satMod val="13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j-cs"/>
              </a:rPr>
              <a:t>Business Office – Budget Department</a:t>
            </a: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endParaRPr lang="en-US" sz="1600" b="1" dirty="0">
              <a:solidFill>
                <a:schemeClr val="tx2">
                  <a:satMod val="13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endParaRPr lang="en-US" sz="1600" b="1" dirty="0">
              <a:solidFill>
                <a:schemeClr val="tx2">
                  <a:satMod val="130000"/>
                </a:schemeClr>
              </a:solidFill>
            </a:endParaRP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endParaRPr lang="en-US" sz="1600" dirty="0">
              <a:solidFill>
                <a:schemeClr val="tx2">
                  <a:satMod val="130000"/>
                </a:schemeClr>
              </a:solidFill>
            </a:endParaRP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endParaRPr lang="en-US" sz="1600" dirty="0">
              <a:solidFill>
                <a:schemeClr val="tx2">
                  <a:satMod val="130000"/>
                </a:schemeClr>
              </a:solidFill>
            </a:endParaRPr>
          </a:p>
          <a:p>
            <a:pPr marL="0" marR="238125">
              <a:spcBef>
                <a:spcPts val="0"/>
              </a:spcBef>
              <a:spcAft>
                <a:spcPts val="0"/>
              </a:spcAft>
              <a:tabLst>
                <a:tab pos="1771650" algn="l"/>
                <a:tab pos="2286000" algn="l"/>
                <a:tab pos="4286250" algn="l"/>
                <a:tab pos="4629150" algn="l"/>
              </a:tabLst>
            </a:pPr>
            <a:endParaRPr lang="en-US" sz="1600" dirty="0">
              <a:solidFill>
                <a:schemeClr val="tx2">
                  <a:satMod val="13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tabLst>
                <a:tab pos="1425575" algn="l"/>
                <a:tab pos="1771650" algn="l"/>
                <a:tab pos="4286250" algn="l"/>
              </a:tabLst>
            </a:pPr>
            <a:endParaRPr lang="en-US" sz="1600" kern="1400" dirty="0">
              <a:solidFill>
                <a:schemeClr val="tx2">
                  <a:satMod val="13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779B65-BB82-4E4B-BDF9-27D56DCFC4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15112"/>
            <a:ext cx="1127941" cy="131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662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671</TotalTime>
  <Words>3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Adobe Fan Heiti Std B</vt:lpstr>
      <vt:lpstr>Cambria</vt:lpstr>
      <vt:lpstr>Gill Sans MT</vt:lpstr>
      <vt:lpstr>Times New Roman</vt:lpstr>
      <vt:lpstr>Verdana</vt:lpstr>
      <vt:lpstr>Wingdings 2</vt:lpstr>
      <vt:lpstr>Solstice</vt:lpstr>
      <vt:lpstr>South Texas College       Business Office “Count on Satisfaction”  AA/FM Roundup Thursday, January 30, 2020</vt:lpstr>
    </vt:vector>
  </TitlesOfParts>
  <Company>South Texas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Lopez</dc:creator>
  <cp:lastModifiedBy>Ana De La Garza</cp:lastModifiedBy>
  <cp:revision>77</cp:revision>
  <cp:lastPrinted>2020-01-24T16:30:35Z</cp:lastPrinted>
  <dcterms:created xsi:type="dcterms:W3CDTF">2013-09-25T19:50:51Z</dcterms:created>
  <dcterms:modified xsi:type="dcterms:W3CDTF">2020-01-24T16:30:35Z</dcterms:modified>
</cp:coreProperties>
</file>